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45" d="100"/>
          <a:sy n="45" d="100"/>
        </p:scale>
        <p:origin x="87" y="7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F02010-C5E3-474F-A738-C0417B619C8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AC3F3E2-2646-4D6E-AF02-AE171BBD2238}">
      <dgm:prSet/>
      <dgm:spPr/>
      <dgm:t>
        <a:bodyPr/>
        <a:lstStyle/>
        <a:p>
          <a:r>
            <a:rPr lang="en-US"/>
            <a:t>Programmiersprache</a:t>
          </a:r>
        </a:p>
      </dgm:t>
    </dgm:pt>
    <dgm:pt modelId="{B74ACF0E-606F-4C73-8F00-3BF35B687B55}" type="parTrans" cxnId="{88B42DEA-FEF2-41F3-B845-D3CCEB4B784A}">
      <dgm:prSet/>
      <dgm:spPr/>
      <dgm:t>
        <a:bodyPr/>
        <a:lstStyle/>
        <a:p>
          <a:endParaRPr lang="en-US"/>
        </a:p>
      </dgm:t>
    </dgm:pt>
    <dgm:pt modelId="{CDEC2A82-4004-44AE-8AE9-F3432EF1AA47}" type="sibTrans" cxnId="{88B42DEA-FEF2-41F3-B845-D3CCEB4B784A}">
      <dgm:prSet/>
      <dgm:spPr/>
      <dgm:t>
        <a:bodyPr/>
        <a:lstStyle/>
        <a:p>
          <a:endParaRPr lang="en-US"/>
        </a:p>
      </dgm:t>
    </dgm:pt>
    <dgm:pt modelId="{1938CA40-1F1E-48B9-9D92-405EFA8A3297}">
      <dgm:prSet/>
      <dgm:spPr/>
      <dgm:t>
        <a:bodyPr/>
        <a:lstStyle/>
        <a:p>
          <a:r>
            <a:rPr lang="en-US"/>
            <a:t>Schiebe-Register</a:t>
          </a:r>
        </a:p>
      </dgm:t>
    </dgm:pt>
    <dgm:pt modelId="{D2115843-787C-4930-8660-803533ADF4BE}" type="parTrans" cxnId="{A6F0DC0D-230C-405A-A1BC-1811FD36B909}">
      <dgm:prSet/>
      <dgm:spPr/>
      <dgm:t>
        <a:bodyPr/>
        <a:lstStyle/>
        <a:p>
          <a:endParaRPr lang="en-US"/>
        </a:p>
      </dgm:t>
    </dgm:pt>
    <dgm:pt modelId="{E85B71A8-E87F-4BDC-88A5-C51184CB98D5}" type="sibTrans" cxnId="{A6F0DC0D-230C-405A-A1BC-1811FD36B909}">
      <dgm:prSet/>
      <dgm:spPr/>
      <dgm:t>
        <a:bodyPr/>
        <a:lstStyle/>
        <a:p>
          <a:endParaRPr lang="en-US"/>
        </a:p>
      </dgm:t>
    </dgm:pt>
    <dgm:pt modelId="{A6D0ED2D-1551-4858-AFD7-5677F8550A47}">
      <dgm:prSet/>
      <dgm:spPr/>
      <dgm:t>
        <a:bodyPr/>
        <a:lstStyle/>
        <a:p>
          <a:r>
            <a:rPr lang="en-US"/>
            <a:t>Testen mit Simulation</a:t>
          </a:r>
        </a:p>
      </dgm:t>
    </dgm:pt>
    <dgm:pt modelId="{379B8AEB-24A8-44A6-8283-BE72015DC8F4}" type="parTrans" cxnId="{313EEE26-07CA-476A-9FC1-793826586153}">
      <dgm:prSet/>
      <dgm:spPr/>
      <dgm:t>
        <a:bodyPr/>
        <a:lstStyle/>
        <a:p>
          <a:endParaRPr lang="en-US"/>
        </a:p>
      </dgm:t>
    </dgm:pt>
    <dgm:pt modelId="{71412A9B-D1AD-43C7-B9A5-DFED095812ED}" type="sibTrans" cxnId="{313EEE26-07CA-476A-9FC1-793826586153}">
      <dgm:prSet/>
      <dgm:spPr/>
      <dgm:t>
        <a:bodyPr/>
        <a:lstStyle/>
        <a:p>
          <a:endParaRPr lang="en-US"/>
        </a:p>
      </dgm:t>
    </dgm:pt>
    <dgm:pt modelId="{97AA280E-49F8-4E0A-88A1-0FBCC62F40AD}">
      <dgm:prSet/>
      <dgm:spPr/>
      <dgm:t>
        <a:bodyPr/>
        <a:lstStyle/>
        <a:p>
          <a:r>
            <a:rPr lang="en-US" dirty="0" err="1"/>
            <a:t>Vorbereitung</a:t>
          </a:r>
          <a:r>
            <a:rPr lang="en-US" dirty="0"/>
            <a:t> (</a:t>
          </a:r>
          <a:r>
            <a:rPr lang="en-US" dirty="0" err="1"/>
            <a:t>Dokumentenaustausch</a:t>
          </a:r>
          <a:r>
            <a:rPr lang="en-US" dirty="0"/>
            <a:t>)</a:t>
          </a:r>
        </a:p>
      </dgm:t>
    </dgm:pt>
    <dgm:pt modelId="{2DDDC322-A9B9-4F8C-8E67-8C75023654CC}" type="parTrans" cxnId="{BDA647CF-10E3-40BB-8BE8-DE282C3D87BF}">
      <dgm:prSet/>
      <dgm:spPr/>
      <dgm:t>
        <a:bodyPr/>
        <a:lstStyle/>
        <a:p>
          <a:endParaRPr lang="en-US"/>
        </a:p>
      </dgm:t>
    </dgm:pt>
    <dgm:pt modelId="{D74D430C-40C1-49F9-B958-B07324AFB7E7}" type="sibTrans" cxnId="{BDA647CF-10E3-40BB-8BE8-DE282C3D87BF}">
      <dgm:prSet/>
      <dgm:spPr/>
      <dgm:t>
        <a:bodyPr/>
        <a:lstStyle/>
        <a:p>
          <a:endParaRPr lang="en-US"/>
        </a:p>
      </dgm:t>
    </dgm:pt>
    <dgm:pt modelId="{67BE324E-DB18-4629-9D24-6C00F70CF1F6}">
      <dgm:prSet/>
      <dgm:spPr/>
      <dgm:t>
        <a:bodyPr/>
        <a:lstStyle/>
        <a:p>
          <a:r>
            <a:rPr lang="en-US" dirty="0" err="1"/>
            <a:t>Einhaltung</a:t>
          </a:r>
          <a:r>
            <a:rPr lang="en-US" dirty="0"/>
            <a:t> IPERKA</a:t>
          </a:r>
        </a:p>
      </dgm:t>
    </dgm:pt>
    <dgm:pt modelId="{711208FE-1017-4BDF-A5E5-4F0AE43C404C}" type="parTrans" cxnId="{D5284E40-558F-493E-B9B1-956870C3F9EC}">
      <dgm:prSet/>
      <dgm:spPr/>
      <dgm:t>
        <a:bodyPr/>
        <a:lstStyle/>
        <a:p>
          <a:endParaRPr lang="en-US"/>
        </a:p>
      </dgm:t>
    </dgm:pt>
    <dgm:pt modelId="{EA638615-50E0-4F96-8FDF-C9AAD0BFF903}" type="sibTrans" cxnId="{D5284E40-558F-493E-B9B1-956870C3F9EC}">
      <dgm:prSet/>
      <dgm:spPr/>
      <dgm:t>
        <a:bodyPr/>
        <a:lstStyle/>
        <a:p>
          <a:endParaRPr lang="en-US"/>
        </a:p>
      </dgm:t>
    </dgm:pt>
    <dgm:pt modelId="{96BF37EA-A89D-4707-9807-630383470103}" type="pres">
      <dgm:prSet presAssocID="{95F02010-C5E3-474F-A738-C0417B619C84}" presName="linear" presStyleCnt="0">
        <dgm:presLayoutVars>
          <dgm:animLvl val="lvl"/>
          <dgm:resizeHandles val="exact"/>
        </dgm:presLayoutVars>
      </dgm:prSet>
      <dgm:spPr/>
    </dgm:pt>
    <dgm:pt modelId="{39726402-7122-4009-B54C-C33DC11CF702}" type="pres">
      <dgm:prSet presAssocID="{8AC3F3E2-2646-4D6E-AF02-AE171BBD223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93A312D-C46C-417F-8A51-88EE2151E0B2}" type="pres">
      <dgm:prSet presAssocID="{CDEC2A82-4004-44AE-8AE9-F3432EF1AA47}" presName="spacer" presStyleCnt="0"/>
      <dgm:spPr/>
    </dgm:pt>
    <dgm:pt modelId="{429D6E39-E83C-4D18-8707-1ED8AEAD0BAD}" type="pres">
      <dgm:prSet presAssocID="{1938CA40-1F1E-48B9-9D92-405EFA8A329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7A99FF2-9201-43F7-A7CC-F38E70626740}" type="pres">
      <dgm:prSet presAssocID="{E85B71A8-E87F-4BDC-88A5-C51184CB98D5}" presName="spacer" presStyleCnt="0"/>
      <dgm:spPr/>
    </dgm:pt>
    <dgm:pt modelId="{D1E41200-7358-481E-8D47-2F45AB1A3D07}" type="pres">
      <dgm:prSet presAssocID="{A6D0ED2D-1551-4858-AFD7-5677F8550A4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F40F49A-6C04-4656-B1BC-1F65FEC255BD}" type="pres">
      <dgm:prSet presAssocID="{71412A9B-D1AD-43C7-B9A5-DFED095812ED}" presName="spacer" presStyleCnt="0"/>
      <dgm:spPr/>
    </dgm:pt>
    <dgm:pt modelId="{6370BB93-031E-463E-94CB-9C871C10B7EF}" type="pres">
      <dgm:prSet presAssocID="{97AA280E-49F8-4E0A-88A1-0FBCC62F40AD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438B6FA-7697-4EEB-8E17-2607DD57CF45}" type="pres">
      <dgm:prSet presAssocID="{D74D430C-40C1-49F9-B958-B07324AFB7E7}" presName="spacer" presStyleCnt="0"/>
      <dgm:spPr/>
    </dgm:pt>
    <dgm:pt modelId="{B0468F98-B67F-49AA-91CE-B93A38E1C3CC}" type="pres">
      <dgm:prSet presAssocID="{67BE324E-DB18-4629-9D24-6C00F70CF1F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2D7A5201-EFFD-4606-A10D-DDA0D1F5A13D}" type="presOf" srcId="{67BE324E-DB18-4629-9D24-6C00F70CF1F6}" destId="{B0468F98-B67F-49AA-91CE-B93A38E1C3CC}" srcOrd="0" destOrd="0" presId="urn:microsoft.com/office/officeart/2005/8/layout/vList2"/>
    <dgm:cxn modelId="{E9543006-72B0-43C4-A7DD-3569D2657F09}" type="presOf" srcId="{95F02010-C5E3-474F-A738-C0417B619C84}" destId="{96BF37EA-A89D-4707-9807-630383470103}" srcOrd="0" destOrd="0" presId="urn:microsoft.com/office/officeart/2005/8/layout/vList2"/>
    <dgm:cxn modelId="{A6F0DC0D-230C-405A-A1BC-1811FD36B909}" srcId="{95F02010-C5E3-474F-A738-C0417B619C84}" destId="{1938CA40-1F1E-48B9-9D92-405EFA8A3297}" srcOrd="1" destOrd="0" parTransId="{D2115843-787C-4930-8660-803533ADF4BE}" sibTransId="{E85B71A8-E87F-4BDC-88A5-C51184CB98D5}"/>
    <dgm:cxn modelId="{313EEE26-07CA-476A-9FC1-793826586153}" srcId="{95F02010-C5E3-474F-A738-C0417B619C84}" destId="{A6D0ED2D-1551-4858-AFD7-5677F8550A47}" srcOrd="2" destOrd="0" parTransId="{379B8AEB-24A8-44A6-8283-BE72015DC8F4}" sibTransId="{71412A9B-D1AD-43C7-B9A5-DFED095812ED}"/>
    <dgm:cxn modelId="{282F0D3D-07A6-4C86-9F1E-0A034097DD6D}" type="presOf" srcId="{8AC3F3E2-2646-4D6E-AF02-AE171BBD2238}" destId="{39726402-7122-4009-B54C-C33DC11CF702}" srcOrd="0" destOrd="0" presId="urn:microsoft.com/office/officeart/2005/8/layout/vList2"/>
    <dgm:cxn modelId="{D5284E40-558F-493E-B9B1-956870C3F9EC}" srcId="{95F02010-C5E3-474F-A738-C0417B619C84}" destId="{67BE324E-DB18-4629-9D24-6C00F70CF1F6}" srcOrd="4" destOrd="0" parTransId="{711208FE-1017-4BDF-A5E5-4F0AE43C404C}" sibTransId="{EA638615-50E0-4F96-8FDF-C9AAD0BFF903}"/>
    <dgm:cxn modelId="{DED0EE74-377E-4E25-BCCA-4C30AB910E08}" type="presOf" srcId="{1938CA40-1F1E-48B9-9D92-405EFA8A3297}" destId="{429D6E39-E83C-4D18-8707-1ED8AEAD0BAD}" srcOrd="0" destOrd="0" presId="urn:microsoft.com/office/officeart/2005/8/layout/vList2"/>
    <dgm:cxn modelId="{7EFFC59F-405B-4F20-9203-165E27623EDC}" type="presOf" srcId="{97AA280E-49F8-4E0A-88A1-0FBCC62F40AD}" destId="{6370BB93-031E-463E-94CB-9C871C10B7EF}" srcOrd="0" destOrd="0" presId="urn:microsoft.com/office/officeart/2005/8/layout/vList2"/>
    <dgm:cxn modelId="{BDA647CF-10E3-40BB-8BE8-DE282C3D87BF}" srcId="{95F02010-C5E3-474F-A738-C0417B619C84}" destId="{97AA280E-49F8-4E0A-88A1-0FBCC62F40AD}" srcOrd="3" destOrd="0" parTransId="{2DDDC322-A9B9-4F8C-8E67-8C75023654CC}" sibTransId="{D74D430C-40C1-49F9-B958-B07324AFB7E7}"/>
    <dgm:cxn modelId="{88B42DEA-FEF2-41F3-B845-D3CCEB4B784A}" srcId="{95F02010-C5E3-474F-A738-C0417B619C84}" destId="{8AC3F3E2-2646-4D6E-AF02-AE171BBD2238}" srcOrd="0" destOrd="0" parTransId="{B74ACF0E-606F-4C73-8F00-3BF35B687B55}" sibTransId="{CDEC2A82-4004-44AE-8AE9-F3432EF1AA47}"/>
    <dgm:cxn modelId="{B83BBAF2-6CA7-4721-816E-A68526FFED77}" type="presOf" srcId="{A6D0ED2D-1551-4858-AFD7-5677F8550A47}" destId="{D1E41200-7358-481E-8D47-2F45AB1A3D07}" srcOrd="0" destOrd="0" presId="urn:microsoft.com/office/officeart/2005/8/layout/vList2"/>
    <dgm:cxn modelId="{29ACDF70-0FC8-43C0-BDF6-67F5EB41B473}" type="presParOf" srcId="{96BF37EA-A89D-4707-9807-630383470103}" destId="{39726402-7122-4009-B54C-C33DC11CF702}" srcOrd="0" destOrd="0" presId="urn:microsoft.com/office/officeart/2005/8/layout/vList2"/>
    <dgm:cxn modelId="{C7FE695C-6E3F-450C-B4FD-208294CF221A}" type="presParOf" srcId="{96BF37EA-A89D-4707-9807-630383470103}" destId="{693A312D-C46C-417F-8A51-88EE2151E0B2}" srcOrd="1" destOrd="0" presId="urn:microsoft.com/office/officeart/2005/8/layout/vList2"/>
    <dgm:cxn modelId="{69B3BC6F-1F99-4B5D-92AA-B32DEA8C87E2}" type="presParOf" srcId="{96BF37EA-A89D-4707-9807-630383470103}" destId="{429D6E39-E83C-4D18-8707-1ED8AEAD0BAD}" srcOrd="2" destOrd="0" presId="urn:microsoft.com/office/officeart/2005/8/layout/vList2"/>
    <dgm:cxn modelId="{79179E9A-9C84-4725-86B8-8D9F7C4F7BD3}" type="presParOf" srcId="{96BF37EA-A89D-4707-9807-630383470103}" destId="{77A99FF2-9201-43F7-A7CC-F38E70626740}" srcOrd="3" destOrd="0" presId="urn:microsoft.com/office/officeart/2005/8/layout/vList2"/>
    <dgm:cxn modelId="{68EECFC0-834B-48D4-8DA4-8EADF4308CEF}" type="presParOf" srcId="{96BF37EA-A89D-4707-9807-630383470103}" destId="{D1E41200-7358-481E-8D47-2F45AB1A3D07}" srcOrd="4" destOrd="0" presId="urn:microsoft.com/office/officeart/2005/8/layout/vList2"/>
    <dgm:cxn modelId="{36E71D58-40F6-4723-801F-1CF7DA0578FC}" type="presParOf" srcId="{96BF37EA-A89D-4707-9807-630383470103}" destId="{0F40F49A-6C04-4656-B1BC-1F65FEC255BD}" srcOrd="5" destOrd="0" presId="urn:microsoft.com/office/officeart/2005/8/layout/vList2"/>
    <dgm:cxn modelId="{131C796F-4CC4-4330-83CB-F3A08D1EBF8B}" type="presParOf" srcId="{96BF37EA-A89D-4707-9807-630383470103}" destId="{6370BB93-031E-463E-94CB-9C871C10B7EF}" srcOrd="6" destOrd="0" presId="urn:microsoft.com/office/officeart/2005/8/layout/vList2"/>
    <dgm:cxn modelId="{756E4428-24B1-4778-B907-75B483A1B50F}" type="presParOf" srcId="{96BF37EA-A89D-4707-9807-630383470103}" destId="{1438B6FA-7697-4EEB-8E17-2607DD57CF45}" srcOrd="7" destOrd="0" presId="urn:microsoft.com/office/officeart/2005/8/layout/vList2"/>
    <dgm:cxn modelId="{84155BF7-73D8-4F3B-9976-46775FA90469}" type="presParOf" srcId="{96BF37EA-A89D-4707-9807-630383470103}" destId="{B0468F98-B67F-49AA-91CE-B93A38E1C3C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726402-7122-4009-B54C-C33DC11CF702}">
      <dsp:nvSpPr>
        <dsp:cNvPr id="0" name=""/>
        <dsp:cNvSpPr/>
      </dsp:nvSpPr>
      <dsp:spPr>
        <a:xfrm>
          <a:off x="0" y="741293"/>
          <a:ext cx="6190459" cy="5996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Programmiersprache</a:t>
          </a:r>
        </a:p>
      </dsp:txBody>
      <dsp:txXfrm>
        <a:off x="29271" y="770564"/>
        <a:ext cx="6131917" cy="541083"/>
      </dsp:txXfrm>
    </dsp:sp>
    <dsp:sp modelId="{429D6E39-E83C-4D18-8707-1ED8AEAD0BAD}">
      <dsp:nvSpPr>
        <dsp:cNvPr id="0" name=""/>
        <dsp:cNvSpPr/>
      </dsp:nvSpPr>
      <dsp:spPr>
        <a:xfrm>
          <a:off x="0" y="1412918"/>
          <a:ext cx="6190459" cy="599625"/>
        </a:xfrm>
        <a:prstGeom prst="roundRect">
          <a:avLst/>
        </a:prstGeom>
        <a:solidFill>
          <a:schemeClr val="accent2">
            <a:hueOff val="-2188608"/>
            <a:satOff val="-1975"/>
            <a:lumOff val="-44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Schiebe-Register</a:t>
          </a:r>
        </a:p>
      </dsp:txBody>
      <dsp:txXfrm>
        <a:off x="29271" y="1442189"/>
        <a:ext cx="6131917" cy="541083"/>
      </dsp:txXfrm>
    </dsp:sp>
    <dsp:sp modelId="{D1E41200-7358-481E-8D47-2F45AB1A3D07}">
      <dsp:nvSpPr>
        <dsp:cNvPr id="0" name=""/>
        <dsp:cNvSpPr/>
      </dsp:nvSpPr>
      <dsp:spPr>
        <a:xfrm>
          <a:off x="0" y="2084544"/>
          <a:ext cx="6190459" cy="599625"/>
        </a:xfrm>
        <a:prstGeom prst="roundRect">
          <a:avLst/>
        </a:prstGeom>
        <a:solidFill>
          <a:schemeClr val="accent2">
            <a:hueOff val="-4377215"/>
            <a:satOff val="-3950"/>
            <a:lumOff val="-881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Testen mit Simulation</a:t>
          </a:r>
        </a:p>
      </dsp:txBody>
      <dsp:txXfrm>
        <a:off x="29271" y="2113815"/>
        <a:ext cx="6131917" cy="541083"/>
      </dsp:txXfrm>
    </dsp:sp>
    <dsp:sp modelId="{6370BB93-031E-463E-94CB-9C871C10B7EF}">
      <dsp:nvSpPr>
        <dsp:cNvPr id="0" name=""/>
        <dsp:cNvSpPr/>
      </dsp:nvSpPr>
      <dsp:spPr>
        <a:xfrm>
          <a:off x="0" y="2756169"/>
          <a:ext cx="6190459" cy="599625"/>
        </a:xfrm>
        <a:prstGeom prst="roundRect">
          <a:avLst/>
        </a:prstGeom>
        <a:solidFill>
          <a:schemeClr val="accent2">
            <a:hueOff val="-6565823"/>
            <a:satOff val="-5925"/>
            <a:lumOff val="-1321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Vorbereitung</a:t>
          </a:r>
          <a:r>
            <a:rPr lang="en-US" sz="2500" kern="1200" dirty="0"/>
            <a:t> (</a:t>
          </a:r>
          <a:r>
            <a:rPr lang="en-US" sz="2500" kern="1200" dirty="0" err="1"/>
            <a:t>Dokumentenaustausch</a:t>
          </a:r>
          <a:r>
            <a:rPr lang="en-US" sz="2500" kern="1200" dirty="0"/>
            <a:t>)</a:t>
          </a:r>
        </a:p>
      </dsp:txBody>
      <dsp:txXfrm>
        <a:off x="29271" y="2785440"/>
        <a:ext cx="6131917" cy="541083"/>
      </dsp:txXfrm>
    </dsp:sp>
    <dsp:sp modelId="{B0468F98-B67F-49AA-91CE-B93A38E1C3CC}">
      <dsp:nvSpPr>
        <dsp:cNvPr id="0" name=""/>
        <dsp:cNvSpPr/>
      </dsp:nvSpPr>
      <dsp:spPr>
        <a:xfrm>
          <a:off x="0" y="3427794"/>
          <a:ext cx="6190459" cy="599625"/>
        </a:xfrm>
        <a:prstGeom prst="roundRect">
          <a:avLst/>
        </a:prstGeom>
        <a:solidFill>
          <a:schemeClr val="accent2">
            <a:hueOff val="-8754431"/>
            <a:satOff val="-7900"/>
            <a:lumOff val="-1762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Einhaltung</a:t>
          </a:r>
          <a:r>
            <a:rPr lang="en-US" sz="2500" kern="1200" dirty="0"/>
            <a:t> IPERKA</a:t>
          </a:r>
        </a:p>
      </dsp:txBody>
      <dsp:txXfrm>
        <a:off x="29271" y="3457065"/>
        <a:ext cx="6131917" cy="541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08-Dec-19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637214A4-997B-4C95-951E-08E1B51B5A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60FE315-03B1-4D00-86AD-287C69D59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6965285" cy="2971801"/>
          </a:xfrm>
        </p:spPr>
        <p:txBody>
          <a:bodyPr>
            <a:normAutofit/>
          </a:bodyPr>
          <a:lstStyle/>
          <a:p>
            <a:r>
              <a:rPr lang="en-US" dirty="0"/>
              <a:t>MODUL 242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FF4FA40-0710-4B8F-B93C-A8752DE2B2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Tic</a:t>
            </a:r>
            <a:r>
              <a:rPr lang="en-US" sz="3200" dirty="0"/>
              <a:t>-</a:t>
            </a:r>
            <a:r>
              <a:rPr lang="en-US" sz="3200" dirty="0">
                <a:solidFill>
                  <a:srgbClr val="92D050"/>
                </a:solidFill>
              </a:rPr>
              <a:t>Tac</a:t>
            </a:r>
            <a:r>
              <a:rPr lang="en-US" sz="3200" dirty="0"/>
              <a:t>-</a:t>
            </a:r>
            <a:r>
              <a:rPr lang="en-US" sz="3200" dirty="0">
                <a:solidFill>
                  <a:srgbClr val="FF0000"/>
                </a:solidFill>
              </a:rPr>
              <a:t>Toe</a:t>
            </a:r>
          </a:p>
        </p:txBody>
      </p:sp>
      <p:pic>
        <p:nvPicPr>
          <p:cNvPr id="1026" name="Picture 2" descr="Bildergebnis für tic tac toe">
            <a:extLst>
              <a:ext uri="{FF2B5EF4-FFF2-40B4-BE49-F238E27FC236}">
                <a16:creationId xmlns:a16="http://schemas.microsoft.com/office/drawing/2014/main" id="{0D01CB70-E5B8-49B5-9267-6E9317AD5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52791" y="1418057"/>
            <a:ext cx="4144628" cy="3688718"/>
          </a:xfrm>
          <a:prstGeom prst="rect">
            <a:avLst/>
          </a:prstGeom>
          <a:noFill/>
          <a:ln w="15875"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307A8868-805D-4C18-8A8B-4817BA9FF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0CF59EB9-1EAB-47CE-AC8B-8EFD96929F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B8786ADE-071C-435B-81E3-54A82DD5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0F46AF6B-37AC-410E-9A0A-2F70B937A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FAEF4DD0-8A5B-40F1-88BA-ABE5ADE4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3BA5EA8C-8F33-4994-A748-233E839E4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feld 3">
            <a:extLst>
              <a:ext uri="{FF2B5EF4-FFF2-40B4-BE49-F238E27FC236}">
                <a16:creationId xmlns:a16="http://schemas.microsoft.com/office/drawing/2014/main" id="{0B36580F-07FA-4546-A437-9EC1AC8EDC7E}"/>
              </a:ext>
            </a:extLst>
          </p:cNvPr>
          <p:cNvSpPr txBox="1"/>
          <p:nvPr/>
        </p:nvSpPr>
        <p:spPr>
          <a:xfrm>
            <a:off x="5319060" y="6250783"/>
            <a:ext cx="6711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Ein </a:t>
            </a:r>
            <a:r>
              <a:rPr lang="en-US" dirty="0" err="1"/>
              <a:t>Projekt</a:t>
            </a:r>
            <a:r>
              <a:rPr lang="en-US" dirty="0"/>
              <a:t> von: Lars Binder, Filipe Ribeiro Silva, Samir Sljivar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12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15B31-6983-4417-84A0-D7D4A75E8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5729" y="500124"/>
            <a:ext cx="8534400" cy="1507067"/>
          </a:xfrm>
        </p:spPr>
        <p:txBody>
          <a:bodyPr/>
          <a:lstStyle/>
          <a:p>
            <a:r>
              <a:rPr lang="en-US"/>
              <a:t>Vorgehensweise/Konzept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8A2A12-8DC9-4D77-BBC0-C9509D569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498" y="1314175"/>
            <a:ext cx="5929239" cy="2323411"/>
          </a:xfrm>
        </p:spPr>
        <p:txBody>
          <a:bodyPr>
            <a:normAutofit/>
          </a:bodyPr>
          <a:lstStyle/>
          <a:p>
            <a:r>
              <a:rPr lang="en-US" sz="2400" b="1" dirty="0" err="1"/>
              <a:t>Vorgehensweise</a:t>
            </a:r>
            <a:r>
              <a:rPr lang="en-US" sz="2400" b="1" dirty="0"/>
              <a:t> </a:t>
            </a:r>
            <a:r>
              <a:rPr lang="en-US" sz="2400" b="1" dirty="0" err="1"/>
              <a:t>nach</a:t>
            </a:r>
            <a:r>
              <a:rPr lang="en-US" sz="2400" b="1" dirty="0"/>
              <a:t> IPERKA</a:t>
            </a:r>
          </a:p>
          <a:p>
            <a:endParaRPr lang="en-US" sz="24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0B80A3-DB4E-4550-B433-9D91BF814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37" y="3759200"/>
            <a:ext cx="4971848" cy="259867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0B1746F-E3BE-4B5C-BDA3-DDF1FCE9F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6871" y="1531624"/>
            <a:ext cx="6456198" cy="494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16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1">
            <a:extLst>
              <a:ext uri="{FF2B5EF4-FFF2-40B4-BE49-F238E27FC236}">
                <a16:creationId xmlns:a16="http://schemas.microsoft.com/office/drawing/2014/main" id="{256FCDAA-76C3-414B-9868-73075E15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E295322-0F0F-4E46-9871-B584C38A7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1860" y="4487332"/>
            <a:ext cx="5627258" cy="1507067"/>
          </a:xfrm>
        </p:spPr>
        <p:txBody>
          <a:bodyPr>
            <a:normAutofit/>
          </a:bodyPr>
          <a:lstStyle/>
          <a:p>
            <a:r>
              <a:rPr lang="en-US" dirty="0" err="1"/>
              <a:t>Problemstellung</a:t>
            </a:r>
            <a:endParaRPr lang="en-US" dirty="0"/>
          </a:p>
        </p:txBody>
      </p:sp>
      <p:sp>
        <p:nvSpPr>
          <p:cNvPr id="28" name="Snip Diagonal Corner Rectangle 16">
            <a:extLst>
              <a:ext uri="{FF2B5EF4-FFF2-40B4-BE49-F238E27FC236}">
                <a16:creationId xmlns:a16="http://schemas.microsoft.com/office/drawing/2014/main" id="{02C8A649-1D4D-44CF-8C8E-C38947F4C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1" y="620722"/>
            <a:ext cx="3670674" cy="5286838"/>
          </a:xfrm>
          <a:prstGeom prst="snip2DiagRect">
            <a:avLst>
              <a:gd name="adj1" fmla="val 11518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218AC1B-90B5-4118-98F2-A37A4E1325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05" t="25419" r="19718" b="13002"/>
          <a:stretch/>
        </p:blipFill>
        <p:spPr>
          <a:xfrm rot="5400000">
            <a:off x="1244173" y="1247868"/>
            <a:ext cx="2443296" cy="18324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1696DE5-CE2E-4465-ADD5-92625917D2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94" t="5213" r="22977" b="2439"/>
          <a:stretch/>
        </p:blipFill>
        <p:spPr>
          <a:xfrm>
            <a:off x="1116993" y="3563552"/>
            <a:ext cx="2696366" cy="2022275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707CA4-B823-4AAD-8F55-48AD44E4D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1860" y="685800"/>
            <a:ext cx="6253792" cy="3615267"/>
          </a:xfrm>
        </p:spPr>
        <p:txBody>
          <a:bodyPr>
            <a:normAutofit/>
          </a:bodyPr>
          <a:lstStyle/>
          <a:p>
            <a:r>
              <a:rPr lang="en-US" sz="2400" dirty="0"/>
              <a:t>Wie </a:t>
            </a:r>
            <a:r>
              <a:rPr lang="en-US" sz="2400" dirty="0" err="1"/>
              <a:t>steuert</a:t>
            </a:r>
            <a:r>
              <a:rPr lang="en-US" sz="2400" dirty="0"/>
              <a:t> man </a:t>
            </a:r>
            <a:r>
              <a:rPr lang="en-US" sz="2400" dirty="0" err="1"/>
              <a:t>einen</a:t>
            </a:r>
            <a:r>
              <a:rPr lang="en-US" sz="2400" dirty="0"/>
              <a:t> </a:t>
            </a:r>
            <a:r>
              <a:rPr lang="en-US" sz="2400" dirty="0" err="1"/>
              <a:t>Spieler</a:t>
            </a:r>
            <a:r>
              <a:rPr lang="en-US" sz="2400" dirty="0"/>
              <a:t>-Zug?</a:t>
            </a:r>
          </a:p>
          <a:p>
            <a:r>
              <a:rPr lang="en-US" sz="2400" dirty="0"/>
              <a:t>Wie </a:t>
            </a:r>
            <a:r>
              <a:rPr lang="en-US" sz="2400" dirty="0" err="1"/>
              <a:t>kompensiert</a:t>
            </a:r>
            <a:r>
              <a:rPr lang="en-US" sz="2400" dirty="0"/>
              <a:t> man die </a:t>
            </a:r>
            <a:r>
              <a:rPr lang="en-US" sz="2400" dirty="0" err="1"/>
              <a:t>mangelnden</a:t>
            </a:r>
            <a:r>
              <a:rPr lang="en-US" sz="2400" dirty="0"/>
              <a:t> Pins auf dem Arduino ?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9" name="Group 15">
            <a:extLst>
              <a:ext uri="{FF2B5EF4-FFF2-40B4-BE49-F238E27FC236}">
                <a16:creationId xmlns:a16="http://schemas.microsoft.com/office/drawing/2014/main" id="{67C5301E-91B2-4536-893D-47EA27444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3E5BFD-97A3-4CE9-8A0E-58925ADC2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17">
              <a:extLst>
                <a:ext uri="{FF2B5EF4-FFF2-40B4-BE49-F238E27FC236}">
                  <a16:creationId xmlns:a16="http://schemas.microsoft.com/office/drawing/2014/main" id="{7D47D4CB-D05F-43B7-8F49-A8C05F152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A6C8F7-8B78-4F06-BB3B-CEDC620AE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19">
              <a:extLst>
                <a:ext uri="{FF2B5EF4-FFF2-40B4-BE49-F238E27FC236}">
                  <a16:creationId xmlns:a16="http://schemas.microsoft.com/office/drawing/2014/main" id="{C34E8F06-BC4C-45A5-8A7F-CDF897B9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288604C-C490-4533-AA80-11F92325C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60372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54">
            <a:extLst>
              <a:ext uri="{FF2B5EF4-FFF2-40B4-BE49-F238E27FC236}">
                <a16:creationId xmlns:a16="http://schemas.microsoft.com/office/drawing/2014/main" id="{BD3AACB4-F57B-47C5-A2C1-0BD8FDAA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21F7748-26BA-46F6-8EDF-D7DDB2AAC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5803" y="4487332"/>
            <a:ext cx="3983314" cy="150706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dirty="0"/>
              <a:t>Demo</a:t>
            </a:r>
          </a:p>
        </p:txBody>
      </p:sp>
      <p:sp>
        <p:nvSpPr>
          <p:cNvPr id="79" name="Snip Diagonal Corner Rectangle 20">
            <a:extLst>
              <a:ext uri="{FF2B5EF4-FFF2-40B4-BE49-F238E27FC236}">
                <a16:creationId xmlns:a16="http://schemas.microsoft.com/office/drawing/2014/main" id="{A455A656-05F2-40AA-902E-1D3C17893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-2"/>
            <a:ext cx="6096001" cy="6858000"/>
          </a:xfrm>
          <a:prstGeom prst="snip2DiagRect">
            <a:avLst>
              <a:gd name="adj1" fmla="val 0"/>
              <a:gd name="adj2" fmla="val 0"/>
            </a:avLst>
          </a:pr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CF96363-ACBF-4BAC-901C-9957099ECD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44" r="2" b="2"/>
          <a:stretch/>
        </p:blipFill>
        <p:spPr>
          <a:xfrm rot="10800000">
            <a:off x="20" y="-1"/>
            <a:ext cx="6105507" cy="4233670"/>
          </a:xfrm>
          <a:prstGeom prst="rect">
            <a:avLst/>
          </a:prstGeom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DFDF95D-1C7A-4FA7-A2F9-8A6493432A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" b="6659"/>
          <a:stretch/>
        </p:blipFill>
        <p:spPr>
          <a:xfrm>
            <a:off x="-1" y="4233333"/>
            <a:ext cx="3749040" cy="262466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C3EE9FD8-5151-424F-8FDC-7D2AE017D5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95" r="26932" b="1"/>
          <a:stretch/>
        </p:blipFill>
        <p:spPr>
          <a:xfrm>
            <a:off x="3749040" y="4233334"/>
            <a:ext cx="2343786" cy="2624667"/>
          </a:xfrm>
          <a:prstGeom prst="rect">
            <a:avLst/>
          </a:prstGeom>
        </p:spPr>
      </p:pic>
      <p:cxnSp>
        <p:nvCxnSpPr>
          <p:cNvPr id="80" name="Straight Connector 58">
            <a:extLst>
              <a:ext uri="{FF2B5EF4-FFF2-40B4-BE49-F238E27FC236}">
                <a16:creationId xmlns:a16="http://schemas.microsoft.com/office/drawing/2014/main" id="{3BCE24C0-1195-4FAD-8FB8-FE00484D07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040380" y="1192953"/>
            <a:ext cx="0" cy="6080760"/>
          </a:xfrm>
          <a:prstGeom prst="line">
            <a:avLst/>
          </a:prstGeom>
          <a:ln w="28575" cap="sq"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60">
            <a:extLst>
              <a:ext uri="{FF2B5EF4-FFF2-40B4-BE49-F238E27FC236}">
                <a16:creationId xmlns:a16="http://schemas.microsoft.com/office/drawing/2014/main" id="{D626BDE5-09F2-4D38-BA0A-A8C2A8CC2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49039" y="4233333"/>
            <a:ext cx="0" cy="2624667"/>
          </a:xfrm>
          <a:prstGeom prst="line">
            <a:avLst/>
          </a:prstGeom>
          <a:ln w="28575" cap="sq"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62">
            <a:extLst>
              <a:ext uri="{FF2B5EF4-FFF2-40B4-BE49-F238E27FC236}">
                <a16:creationId xmlns:a16="http://schemas.microsoft.com/office/drawing/2014/main" id="{6E96DC64-9813-49CD-9471-AECE06ACC4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88011" y="0"/>
            <a:ext cx="0" cy="6858000"/>
          </a:xfrm>
          <a:prstGeom prst="line">
            <a:avLst/>
          </a:prstGeom>
          <a:ln w="28575" cap="sq"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Group 64">
            <a:extLst>
              <a:ext uri="{FF2B5EF4-FFF2-40B4-BE49-F238E27FC236}">
                <a16:creationId xmlns:a16="http://schemas.microsoft.com/office/drawing/2014/main" id="{E1BFC7C4-C447-4EEA-90EF-5315214424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2292" y="2963333"/>
            <a:ext cx="1896535" cy="2218267"/>
            <a:chOff x="10292292" y="2963333"/>
            <a:chExt cx="1896535" cy="2218267"/>
          </a:xfrm>
        </p:grpSpPr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6D63989-C830-40FF-B768-709BF97F94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66">
              <a:extLst>
                <a:ext uri="{FF2B5EF4-FFF2-40B4-BE49-F238E27FC236}">
                  <a16:creationId xmlns:a16="http://schemas.microsoft.com/office/drawing/2014/main" id="{64BDB437-C124-4CEC-8D81-EC1C3E9F4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699485" y="3190344"/>
              <a:ext cx="1489342" cy="1489341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53EF13A-27A4-40B7-8289-4D7FA73E7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68">
              <a:extLst>
                <a:ext uri="{FF2B5EF4-FFF2-40B4-BE49-F238E27FC236}">
                  <a16:creationId xmlns:a16="http://schemas.microsoft.com/office/drawing/2014/main" id="{4547BD59-3992-441E-85B0-AAF0D965B1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4B9466E-3D1B-4EA6-929A-622919AB1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2892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9">
            <a:extLst>
              <a:ext uri="{FF2B5EF4-FFF2-40B4-BE49-F238E27FC236}">
                <a16:creationId xmlns:a16="http://schemas.microsoft.com/office/drawing/2014/main" id="{2C33F367-76E5-4D2A-96B1-4FD443CDD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dk2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dk2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nip Diagonal Corner Rectangle 21">
            <a:extLst>
              <a:ext uri="{FF2B5EF4-FFF2-40B4-BE49-F238E27FC236}">
                <a16:creationId xmlns:a16="http://schemas.microsoft.com/office/drawing/2014/main" id="{6F769419-3E73-449D-B62A-0CDEC946A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8129873" cy="6858002"/>
          </a:xfrm>
          <a:prstGeom prst="snip2DiagRect">
            <a:avLst>
              <a:gd name="adj1" fmla="val 0"/>
              <a:gd name="adj2" fmla="val 0"/>
            </a:avLst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13">
            <a:extLst>
              <a:ext uri="{FF2B5EF4-FFF2-40B4-BE49-F238E27FC236}">
                <a16:creationId xmlns:a16="http://schemas.microsoft.com/office/drawing/2014/main" id="{A6515200-42F9-488F-9895-6CDBCD1E8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3185F0E-78D5-4C2D-9239-D3515B448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5BD9142-FF9C-4EED-A027-18D095481B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2F547D3-9752-4481-B3A8-50E08610B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999C2F-3D0D-4813-9696-83630A6FE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C737390-C9CA-456B-9F40-D7A76EA242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F098BE9-BE35-458E-AC69-4EE20EEA7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8661" y="941424"/>
            <a:ext cx="3043896" cy="3248611"/>
          </a:xfrm>
        </p:spPr>
        <p:txBody>
          <a:bodyPr>
            <a:normAutofit/>
          </a:bodyPr>
          <a:lstStyle/>
          <a:p>
            <a:r>
              <a:rPr lang="en-US" sz="4400" b="1" dirty="0" err="1">
                <a:solidFill>
                  <a:srgbClr val="FFFFFF"/>
                </a:solidFill>
              </a:rPr>
              <a:t>Reflexion</a:t>
            </a:r>
            <a:endParaRPr lang="en-US" sz="4400" b="1" dirty="0">
              <a:solidFill>
                <a:srgbClr val="FFFFFF"/>
              </a:solidFill>
            </a:endParaRPr>
          </a:p>
        </p:txBody>
      </p:sp>
      <p:graphicFrame>
        <p:nvGraphicFramePr>
          <p:cNvPr id="24" name="Inhaltsplatzhalter 2">
            <a:extLst>
              <a:ext uri="{FF2B5EF4-FFF2-40B4-BE49-F238E27FC236}">
                <a16:creationId xmlns:a16="http://schemas.microsoft.com/office/drawing/2014/main" id="{B7DAEB67-B2C4-4D17-8819-12D7B4A137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1340982"/>
              </p:ext>
            </p:extLst>
          </p:nvPr>
        </p:nvGraphicFramePr>
        <p:xfrm>
          <a:off x="940645" y="941424"/>
          <a:ext cx="6190459" cy="47687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074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053984-2E9F-4D7C-BE76-D22408763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7935" y="273711"/>
            <a:ext cx="8534400" cy="1507067"/>
          </a:xfrm>
        </p:spPr>
        <p:txBody>
          <a:bodyPr/>
          <a:lstStyle/>
          <a:p>
            <a:r>
              <a:rPr lang="en-US" dirty="0" err="1"/>
              <a:t>Schlusswort</a:t>
            </a:r>
            <a:endParaRPr lang="en-US" dirty="0"/>
          </a:p>
        </p:txBody>
      </p:sp>
      <p:pic>
        <p:nvPicPr>
          <p:cNvPr id="1026" name="Picture 2" descr="Bildergebnis für tic tac toe end">
            <a:extLst>
              <a:ext uri="{FF2B5EF4-FFF2-40B4-BE49-F238E27FC236}">
                <a16:creationId xmlns:a16="http://schemas.microsoft.com/office/drawing/2014/main" id="{A322F8EA-9CB7-49ED-BB6B-C7DB3D372F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242811" y="1517585"/>
            <a:ext cx="5242631" cy="4979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fragen">
            <a:extLst>
              <a:ext uri="{FF2B5EF4-FFF2-40B4-BE49-F238E27FC236}">
                <a16:creationId xmlns:a16="http://schemas.microsoft.com/office/drawing/2014/main" id="{973D4B40-560C-413A-86B4-2DF41F9E5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403" y="605164"/>
            <a:ext cx="10643538" cy="572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365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gmen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</Words>
  <Application>Microsoft Office PowerPoint</Application>
  <PresentationFormat>Breitbild</PresentationFormat>
  <Paragraphs>16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Segment</vt:lpstr>
      <vt:lpstr>MODUL 242</vt:lpstr>
      <vt:lpstr>Vorgehensweise/Konzept</vt:lpstr>
      <vt:lpstr>Problemstellung</vt:lpstr>
      <vt:lpstr>Demo</vt:lpstr>
      <vt:lpstr>Reflexion</vt:lpstr>
      <vt:lpstr>Schlusswort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 242</dc:title>
  <dc:creator>Samir Sljivar</dc:creator>
  <cp:lastModifiedBy>Samir Sljivar</cp:lastModifiedBy>
  <cp:revision>9</cp:revision>
  <dcterms:created xsi:type="dcterms:W3CDTF">2019-12-09T12:20:52Z</dcterms:created>
  <dcterms:modified xsi:type="dcterms:W3CDTF">2019-12-09T14:35:16Z</dcterms:modified>
</cp:coreProperties>
</file>